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7" r:id="rId2"/>
    <p:sldId id="259" r:id="rId3"/>
    <p:sldId id="262" r:id="rId4"/>
    <p:sldId id="267" r:id="rId5"/>
    <p:sldId id="269" r:id="rId6"/>
    <p:sldId id="291" r:id="rId7"/>
    <p:sldId id="264" r:id="rId8"/>
    <p:sldId id="292" r:id="rId9"/>
    <p:sldId id="293" r:id="rId10"/>
    <p:sldId id="321" r:id="rId11"/>
    <p:sldId id="316" r:id="rId12"/>
    <p:sldId id="273" r:id="rId13"/>
    <p:sldId id="317" r:id="rId14"/>
    <p:sldId id="318" r:id="rId15"/>
    <p:sldId id="320" r:id="rId16"/>
    <p:sldId id="319" r:id="rId17"/>
    <p:sldId id="296" r:id="rId18"/>
    <p:sldId id="300" r:id="rId19"/>
    <p:sldId id="301" r:id="rId20"/>
    <p:sldId id="302" r:id="rId21"/>
    <p:sldId id="303" r:id="rId22"/>
    <p:sldId id="310" r:id="rId23"/>
    <p:sldId id="315" r:id="rId24"/>
    <p:sldId id="326" r:id="rId25"/>
    <p:sldId id="323" r:id="rId26"/>
    <p:sldId id="32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97" autoAdjust="0"/>
    <p:restoredTop sz="94590"/>
  </p:normalViewPr>
  <p:slideViewPr>
    <p:cSldViewPr snapToGrid="0" snapToObjects="1">
      <p:cViewPr varScale="1">
        <p:scale>
          <a:sx n="67" d="100"/>
          <a:sy n="67" d="100"/>
        </p:scale>
        <p:origin x="6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14/8/2017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8/14/2017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8/14/2017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8/14/2017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8/14/2017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8/14/2017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8/14/2017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mailto:yeokm1@gmail.com" TargetMode="External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eokhengmeng.com/2017/07/repair-kopitiam-specialty-electrical-tools-part-2-short-circuit-limiter/" TargetMode="External"/><Relationship Id="rId5" Type="http://schemas.openxmlformats.org/officeDocument/2006/relationships/hyperlink" Target="http://yeokhengmeng.com/2016/05/repair-kopitiam-speciality-electrical-tools/" TargetMode="External"/><Relationship Id="rId10" Type="http://schemas.openxmlformats.org/officeDocument/2006/relationships/image" Target="../media/image5.jpg"/><Relationship Id="rId4" Type="http://schemas.openxmlformats.org/officeDocument/2006/relationships/hyperlink" Target="https://github.com/yeokm1/repair-kopitiam-training-and-equipment" TargetMode="Externa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youtube.com/watch?v=h-DokWP5K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pie7baYF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yeokhengmeng.com/2017/07/repair-kopitiam-specialty-electrical-tools-part-2-short-circuit-limiter/" TargetMode="External"/><Relationship Id="rId4" Type="http://schemas.openxmlformats.org/officeDocument/2006/relationships/hyperlink" Target="http://yeokhengmeng.com/2016/05/repair-kopitiam-speciality-electrical-tool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77" y="49659"/>
            <a:ext cx="11572567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Circuit Breaker Training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0" y="6039726"/>
            <a:ext cx="282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For Repair </a:t>
            </a:r>
            <a:r>
              <a:rPr lang="en-SG" dirty="0" err="1"/>
              <a:t>Kopitiam</a:t>
            </a:r>
            <a:r>
              <a:rPr lang="en-SG" dirty="0"/>
              <a:t>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3" y="3429001"/>
            <a:ext cx="3573171" cy="2444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3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4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6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1F97F-F58F-49AC-AF0F-2A19C1FDB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77" y="732929"/>
            <a:ext cx="3787971" cy="2590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D528C-4A87-48BC-9FB2-4C75668B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198575" y="2124756"/>
            <a:ext cx="4999463" cy="1838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63308-3E2B-414F-937D-AEA0F2ACC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562" y="732929"/>
            <a:ext cx="4191163" cy="2590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AD5468-F290-4278-8944-5F380A33BA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562" y="3429001"/>
            <a:ext cx="3990618" cy="24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024" y="-26070"/>
            <a:ext cx="8260081" cy="614384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Blackout recovery procedure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81878" y="3897132"/>
            <a:ext cx="9886123" cy="2960868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Why? </a:t>
            </a:r>
            <a:r>
              <a:rPr lang="en-SG" u="sng" dirty="0"/>
              <a:t>Overcurrent or earth-leakage detected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off every electrical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to 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on ONE device at a time. If it trips again, you have found your spoilt device. </a:t>
            </a:r>
          </a:p>
          <a:p>
            <a:pPr lvl="1"/>
            <a:r>
              <a:rPr lang="en-SG" sz="1600" dirty="0"/>
              <a:t>Prioritise simple devices like lamps/ovens. </a:t>
            </a:r>
          </a:p>
          <a:p>
            <a:pPr lvl="1"/>
            <a:r>
              <a:rPr lang="en-SG" sz="1600" dirty="0"/>
              <a:t>Computers and refrigerators are sensitive to repeated power cycles.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Unplug that spoilt appliance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back 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5" y="527056"/>
            <a:ext cx="4512003" cy="33700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17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7" y="89869"/>
            <a:ext cx="7886700" cy="612884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1: Safety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857" y="5072844"/>
            <a:ext cx="10125406" cy="1657937"/>
          </a:xfrm>
        </p:spPr>
        <p:txBody>
          <a:bodyPr>
            <a:normAutofit fontScale="92500"/>
          </a:bodyPr>
          <a:lstStyle/>
          <a:p>
            <a:r>
              <a:rPr lang="en-SG" dirty="0"/>
              <a:t>Typical </a:t>
            </a:r>
            <a:r>
              <a:rPr lang="en-SG" dirty="0" err="1"/>
              <a:t>I</a:t>
            </a:r>
            <a:r>
              <a:rPr lang="en-SG" baseline="-25000" dirty="0" err="1"/>
              <a:t>△n</a:t>
            </a:r>
            <a:r>
              <a:rPr lang="en-SG" dirty="0"/>
              <a:t> = 30ma threshold for earth leakage which is still dangerous</a:t>
            </a:r>
          </a:p>
          <a:p>
            <a:r>
              <a:rPr lang="en-SG" dirty="0"/>
              <a:t>Balance between safety and nuisance trips</a:t>
            </a:r>
          </a:p>
          <a:p>
            <a:r>
              <a:rPr lang="en-SG" dirty="0"/>
              <a:t>But RK always deals with high-risk faulty appliances… 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17" y="1380997"/>
            <a:ext cx="4118997" cy="2736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2" y="853641"/>
            <a:ext cx="4381169" cy="402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1046" y="2939122"/>
            <a:ext cx="1042987" cy="7086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3804033" y="1380997"/>
            <a:ext cx="3563884" cy="1583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804033" y="3643208"/>
            <a:ext cx="3563884" cy="47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Autofit/>
          </a:bodyPr>
          <a:lstStyle/>
          <a:p>
            <a:r>
              <a:rPr lang="en-SG" sz="3600" dirty="0"/>
              <a:t>Problem 2: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166" y="365126"/>
            <a:ext cx="10515600" cy="906114"/>
          </a:xfrm>
        </p:spPr>
        <p:txBody>
          <a:bodyPr/>
          <a:lstStyle/>
          <a:p>
            <a:r>
              <a:rPr lang="en-SG" dirty="0"/>
              <a:t>Problem 3:  Inconvenience of breaker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9276"/>
            <a:ext cx="10279566" cy="3729038"/>
          </a:xfrm>
        </p:spPr>
        <p:txBody>
          <a:bodyPr/>
          <a:lstStyle/>
          <a:p>
            <a:r>
              <a:rPr lang="en-SG" dirty="0"/>
              <a:t>Breaker trips affect the work of others </a:t>
            </a:r>
            <a:r>
              <a:rPr lang="en-SG" dirty="0" err="1"/>
              <a:t>eg</a:t>
            </a:r>
            <a:r>
              <a:rPr lang="en-SG" dirty="0"/>
              <a:t>. Sewing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E99A-A6B0-40E1-8CE6-5160862E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73959"/>
            <a:ext cx="10515600" cy="1091585"/>
          </a:xfrm>
        </p:spPr>
        <p:txBody>
          <a:bodyPr/>
          <a:lstStyle/>
          <a:p>
            <a:r>
              <a:rPr lang="en-SG" dirty="0"/>
              <a:t>Solution for RCCB earth-leakage 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62BE-D702-439C-9051-9C6EA6CB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040351"/>
            <a:ext cx="10515600" cy="1681123"/>
          </a:xfrm>
        </p:spPr>
        <p:txBody>
          <a:bodyPr>
            <a:normAutofit/>
          </a:bodyPr>
          <a:lstStyle/>
          <a:p>
            <a:r>
              <a:rPr lang="en-SG" dirty="0"/>
              <a:t>Increased safety due to more sensitive 10mA trip rating</a:t>
            </a:r>
          </a:p>
          <a:p>
            <a:r>
              <a:rPr lang="en-SG" dirty="0"/>
              <a:t>Isolates earth trips to this device, onsite breaker RCCB does not trip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2"/>
              </a:rPr>
              <a:t>https://www.youtube.com/watch?v=h-DokWP5Kic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F4293-30E1-48D7-80B4-49015F43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944AF-D5F6-4005-8F00-33407548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4" y="1165544"/>
            <a:ext cx="4850829" cy="331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17E8F-7F04-4E6E-83E2-3D7FE05E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43" y="1165544"/>
            <a:ext cx="5367151" cy="331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DBB99-AB1C-42D9-9F7E-3F497A7FE21E}"/>
              </a:ext>
            </a:extLst>
          </p:cNvPr>
          <p:cNvSpPr txBox="1"/>
          <p:nvPr/>
        </p:nvSpPr>
        <p:spPr>
          <a:xfrm>
            <a:off x="2067339" y="4452012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9E66B-4CBF-4D8F-ACE5-E7C1902079D4}"/>
              </a:ext>
            </a:extLst>
          </p:cNvPr>
          <p:cNvSpPr txBox="1"/>
          <p:nvPr/>
        </p:nvSpPr>
        <p:spPr>
          <a:xfrm>
            <a:off x="8447086" y="4436850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</p:spTree>
    <p:extLst>
      <p:ext uri="{BB962C8B-B14F-4D97-AF65-F5344CB8AC3E}">
        <p14:creationId xmlns:p14="http://schemas.microsoft.com/office/powerpoint/2010/main" val="267421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71" y="68561"/>
            <a:ext cx="7886700" cy="1033332"/>
          </a:xfrm>
        </p:spPr>
        <p:txBody>
          <a:bodyPr/>
          <a:lstStyle/>
          <a:p>
            <a:r>
              <a:rPr lang="en-SG" dirty="0"/>
              <a:t>RCBO trip status + 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75" y="1008138"/>
            <a:ext cx="3665272" cy="4907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2" y="1008138"/>
            <a:ext cx="3397995" cy="48607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15</a:t>
            </a:fld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41696" y="6099793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Earth trip: Switch and blue tab is down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8628" y="6077247"/>
            <a:ext cx="446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Overload trip: Only switch is down</a:t>
            </a:r>
          </a:p>
        </p:txBody>
      </p:sp>
    </p:spTree>
    <p:extLst>
      <p:ext uri="{BB962C8B-B14F-4D97-AF65-F5344CB8AC3E}">
        <p14:creationId xmlns:p14="http://schemas.microsoft.com/office/powerpoint/2010/main" val="55248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7DE6-A7B7-45C4-A42F-BA69EF13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78"/>
            <a:ext cx="10515600" cy="850358"/>
          </a:xfrm>
        </p:spPr>
        <p:txBody>
          <a:bodyPr/>
          <a:lstStyle/>
          <a:p>
            <a:r>
              <a:rPr lang="en-SG" dirty="0"/>
              <a:t>Solution for MCB short-circuit trips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BB50F-E1AD-4632-A9AB-78D2953F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E3387-BF24-416D-91C7-1335F62A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1" y="885636"/>
            <a:ext cx="4607715" cy="3152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C95BC-29A1-4D22-BB67-FC1D4AF1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82" y="885636"/>
            <a:ext cx="5194826" cy="315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19492-12B8-44BA-9B90-374AD7DB2E38}"/>
              </a:ext>
            </a:extLst>
          </p:cNvPr>
          <p:cNvSpPr txBox="1"/>
          <p:nvPr/>
        </p:nvSpPr>
        <p:spPr>
          <a:xfrm>
            <a:off x="2362861" y="3978580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35729-6C81-461B-82F1-CACF971957AB}"/>
              </a:ext>
            </a:extLst>
          </p:cNvPr>
          <p:cNvSpPr txBox="1"/>
          <p:nvPr/>
        </p:nvSpPr>
        <p:spPr>
          <a:xfrm>
            <a:off x="8436149" y="4015526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97B9AF-2C5E-4C69-AC8C-437CC2A0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9" y="5040351"/>
            <a:ext cx="11480800" cy="1681123"/>
          </a:xfrm>
        </p:spPr>
        <p:txBody>
          <a:bodyPr>
            <a:normAutofit/>
          </a:bodyPr>
          <a:lstStyle/>
          <a:p>
            <a:r>
              <a:rPr lang="en-SG" dirty="0"/>
              <a:t>Isolates short-circuits to this device, onsite breaker MCB should trip lesser</a:t>
            </a:r>
          </a:p>
          <a:p>
            <a:r>
              <a:rPr lang="en-SG" dirty="0"/>
              <a:t>Connect DOWNSTREAM to RCBO</a:t>
            </a:r>
          </a:p>
        </p:txBody>
      </p:sp>
    </p:spTree>
    <p:extLst>
      <p:ext uri="{BB962C8B-B14F-4D97-AF65-F5344CB8AC3E}">
        <p14:creationId xmlns:p14="http://schemas.microsoft.com/office/powerpoint/2010/main" val="322024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14" y="1819973"/>
            <a:ext cx="11158331" cy="4718939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https://www.youtube.com/watch?v=VpU6cOnxy0s</a:t>
            </a: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893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(Demo)</a:t>
            </a:r>
          </a:p>
        </p:txBody>
      </p:sp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0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2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Knowledge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7FF229-6C77-4C63-BD27-43656465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2a</a:t>
            </a:r>
          </a:p>
        </p:txBody>
      </p:sp>
    </p:spTree>
    <p:extLst>
      <p:ext uri="{BB962C8B-B14F-4D97-AF65-F5344CB8AC3E}">
        <p14:creationId xmlns:p14="http://schemas.microsoft.com/office/powerpoint/2010/main" val="2662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090A13-6830-46E8-B22A-1B5710E5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2b</a:t>
            </a:r>
          </a:p>
        </p:txBody>
      </p:sp>
    </p:spTree>
    <p:extLst>
      <p:ext uri="{BB962C8B-B14F-4D97-AF65-F5344CB8AC3E}">
        <p14:creationId xmlns:p14="http://schemas.microsoft.com/office/powerpoint/2010/main" val="557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46" y="280290"/>
            <a:ext cx="10515600" cy="1018424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1115"/>
            <a:ext cx="10515600" cy="1860360"/>
          </a:xfrm>
        </p:spPr>
        <p:txBody>
          <a:bodyPr>
            <a:normAutofit lnSpcReduction="10000"/>
          </a:bodyPr>
          <a:lstStyle/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r>
              <a:rPr lang="en-SG" dirty="0"/>
              <a:t>Should not happen under normal cases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FB1AD-8237-49D4-9174-57A45556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4" y="1455044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4820-0D68-4A19-B8C6-79E53BE4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Before plugging in new appliance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18F2-603B-4B14-8E1A-F9520A57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SG" dirty="0"/>
              <a:t>Check if short-circuit-limiter is in bypass mode</a:t>
            </a:r>
          </a:p>
          <a:p>
            <a:r>
              <a:rPr lang="en-SG" dirty="0"/>
              <a:t>Bypassed </a:t>
            </a:r>
          </a:p>
          <a:p>
            <a:pPr lvl="1"/>
            <a:r>
              <a:rPr lang="en-SG" dirty="0"/>
              <a:t>1-beep recently</a:t>
            </a:r>
          </a:p>
          <a:p>
            <a:pPr lvl="1"/>
            <a:r>
              <a:rPr lang="en-SG" dirty="0"/>
              <a:t>LCD Backlight is on</a:t>
            </a:r>
          </a:p>
          <a:p>
            <a:pPr lvl="1"/>
            <a:r>
              <a:rPr lang="en-SG" dirty="0"/>
              <a:t>“Bypassed” message on screen</a:t>
            </a:r>
          </a:p>
          <a:p>
            <a:r>
              <a:rPr lang="en-SG" dirty="0"/>
              <a:t>Not-Bypassed</a:t>
            </a:r>
          </a:p>
          <a:p>
            <a:pPr lvl="1"/>
            <a:r>
              <a:rPr lang="en-SG" dirty="0"/>
              <a:t>2-beeps recently</a:t>
            </a:r>
          </a:p>
          <a:p>
            <a:pPr lvl="1"/>
            <a:r>
              <a:rPr lang="en-SG" dirty="0"/>
              <a:t>LCD Backlight is off</a:t>
            </a:r>
          </a:p>
          <a:p>
            <a:pPr lvl="1"/>
            <a:r>
              <a:rPr lang="en-SG" dirty="0"/>
              <a:t>“In Effect” message on screen</a:t>
            </a:r>
          </a:p>
          <a:p>
            <a:pPr lvl="1"/>
            <a:endParaRPr lang="en-SG" dirty="0"/>
          </a:p>
          <a:p>
            <a:r>
              <a:rPr lang="en-SG" dirty="0"/>
              <a:t>Turn off other appliances to let limiter go back to “Not-Bypassed”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B038A-5C69-4F9A-ABEA-119DE805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50A4-A06A-4559-9EB7-8B2A0FDD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188069"/>
            <a:ext cx="2736991" cy="171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C4466-676E-4728-AE7B-B1E4F20C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599" y="2246635"/>
            <a:ext cx="2736991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91" y="-6946"/>
            <a:ext cx="9254259" cy="744146"/>
          </a:xfrm>
        </p:spPr>
        <p:txBody>
          <a:bodyPr>
            <a:normAutofit/>
          </a:bodyPr>
          <a:lstStyle/>
          <a:p>
            <a:r>
              <a:rPr lang="en-SG" dirty="0"/>
              <a:t>Test for Earth Leakage without tripping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8" y="710953"/>
            <a:ext cx="9632186" cy="354235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7164" y="4441452"/>
            <a:ext cx="9145958" cy="2294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400" b="1" dirty="0"/>
              <a:t>anti-trip-earth-leakage-detector</a:t>
            </a:r>
          </a:p>
          <a:p>
            <a:r>
              <a:rPr lang="en-SG" dirty="0"/>
              <a:t>Shows blue LED on earth fault without breaker trip</a:t>
            </a:r>
          </a:p>
          <a:p>
            <a:pPr lvl="1"/>
            <a:r>
              <a:rPr lang="en-SG" dirty="0"/>
              <a:t>Does not interrupt the work of others</a:t>
            </a:r>
          </a:p>
          <a:p>
            <a:pPr lvl="1"/>
            <a:r>
              <a:rPr lang="en-SG" dirty="0"/>
              <a:t>Preserves lifespan of RCBO</a:t>
            </a:r>
          </a:p>
          <a:p>
            <a:r>
              <a:rPr lang="en-SG" dirty="0"/>
              <a:t>Familiarise with usage instructions beforehand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3"/>
              </a:rPr>
              <a:t>https://www.youtube.com/watch?v=tSpie7baYFM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110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1383" y="2934734"/>
            <a:ext cx="2595416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26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3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4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16298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3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cxnSpLocks/>
            <a:stCxn id="59" idx="0"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5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49DA7-8CC1-4D22-894F-2A70256757A0}"/>
              </a:ext>
            </a:extLst>
          </p:cNvPr>
          <p:cNvCxnSpPr>
            <a:cxnSpLocks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90B53D-63FF-4A37-BB58-0B2ADA23AF2A}"/>
              </a:ext>
            </a:extLst>
          </p:cNvPr>
          <p:cNvCxnSpPr>
            <a:cxnSpLocks/>
          </p:cNvCxnSpPr>
          <p:nvPr/>
        </p:nvCxnSpPr>
        <p:spPr>
          <a:xfrm flipV="1">
            <a:off x="1958581" y="5884500"/>
            <a:ext cx="0" cy="2247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39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9626" y="99024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182792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182420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681" y="1687448"/>
            <a:ext cx="626999" cy="3504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951952" y="3364268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Overload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>
          <a:xfrm flipV="1">
            <a:off x="1958582" y="3377520"/>
            <a:ext cx="3104" cy="17868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2883</TotalTime>
  <Words>1031</Words>
  <Application>Microsoft Office PowerPoint</Application>
  <PresentationFormat>Widescreen</PresentationFormat>
  <Paragraphs>204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Repair Kopitiam Circuit Breaker Training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MCB + RCCB Circuit Breakers</vt:lpstr>
      <vt:lpstr>Circuit breaker arrangement</vt:lpstr>
      <vt:lpstr>Residual Current Circuit Breaker with Overload Protection (RCBO)</vt:lpstr>
      <vt:lpstr>Blackout recovery procedure</vt:lpstr>
      <vt:lpstr>Problem 1: Safety </vt:lpstr>
      <vt:lpstr>Problem 2: Inaccessible onsite breaker</vt:lpstr>
      <vt:lpstr>Problem 3:  Inconvenience of breaker trip</vt:lpstr>
      <vt:lpstr>Solution for RCCB earth-leakage trips</vt:lpstr>
      <vt:lpstr>RCBO trip status + Demo</vt:lpstr>
      <vt:lpstr>Solution for MCB short-circuit trips</vt:lpstr>
      <vt:lpstr>PowerPoint Presentation</vt:lpstr>
      <vt:lpstr>Behaviour State 0</vt:lpstr>
      <vt:lpstr>Behaviour State 1</vt:lpstr>
      <vt:lpstr>Behaviour State 2a</vt:lpstr>
      <vt:lpstr>Behaviour State 2b</vt:lpstr>
      <vt:lpstr>Resistor Overheat Alert</vt:lpstr>
      <vt:lpstr>System weakness</vt:lpstr>
      <vt:lpstr>Before plugging in new appliance</vt:lpstr>
      <vt:lpstr>Test for Earth Leakage without tripping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173</cp:revision>
  <dcterms:created xsi:type="dcterms:W3CDTF">2016-06-23T01:12:38Z</dcterms:created>
  <dcterms:modified xsi:type="dcterms:W3CDTF">2017-08-14T14:50:42Z</dcterms:modified>
</cp:coreProperties>
</file>